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7CE3"/>
    <a:srgbClr val="FFFF66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3C9A3-77CD-499D-A68B-E02BDC972813}" type="datetimeFigureOut">
              <a:rPr lang="en-US" smtClean="0"/>
              <a:pPr/>
              <a:t>5/20/2010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59773-AB7E-48CF-8EC0-086A5857FCB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24A8-4DCF-4D92-A124-ECF3FF30EA6E}" type="datetimeFigureOut">
              <a:rPr lang="en-US" smtClean="0"/>
              <a:pPr/>
              <a:t>5/20/2010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EA1D-EDC4-4833-B28C-EE37179890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24A8-4DCF-4D92-A124-ECF3FF30EA6E}" type="datetimeFigureOut">
              <a:rPr lang="en-US" smtClean="0"/>
              <a:pPr/>
              <a:t>5/20/2010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EA1D-EDC4-4833-B28C-EE37179890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24A8-4DCF-4D92-A124-ECF3FF30EA6E}" type="datetimeFigureOut">
              <a:rPr lang="en-US" smtClean="0"/>
              <a:pPr/>
              <a:t>5/20/2010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EA1D-EDC4-4833-B28C-EE37179890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24A8-4DCF-4D92-A124-ECF3FF30EA6E}" type="datetimeFigureOut">
              <a:rPr lang="en-US" smtClean="0"/>
              <a:pPr/>
              <a:t>5/20/2010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EA1D-EDC4-4833-B28C-EE37179890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24A8-4DCF-4D92-A124-ECF3FF30EA6E}" type="datetimeFigureOut">
              <a:rPr lang="en-US" smtClean="0"/>
              <a:pPr/>
              <a:t>5/20/2010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EA1D-EDC4-4833-B28C-EE37179890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24A8-4DCF-4D92-A124-ECF3FF30EA6E}" type="datetimeFigureOut">
              <a:rPr lang="en-US" smtClean="0"/>
              <a:pPr/>
              <a:t>5/20/2010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EA1D-EDC4-4833-B28C-EE37179890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24A8-4DCF-4D92-A124-ECF3FF30EA6E}" type="datetimeFigureOut">
              <a:rPr lang="en-US" smtClean="0"/>
              <a:pPr/>
              <a:t>5/20/2010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EA1D-EDC4-4833-B28C-EE37179890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24A8-4DCF-4D92-A124-ECF3FF30EA6E}" type="datetimeFigureOut">
              <a:rPr lang="en-US" smtClean="0"/>
              <a:pPr/>
              <a:t>5/20/2010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EA1D-EDC4-4833-B28C-EE37179890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24A8-4DCF-4D92-A124-ECF3FF30EA6E}" type="datetimeFigureOut">
              <a:rPr lang="en-US" smtClean="0"/>
              <a:pPr/>
              <a:t>5/20/2010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EA1D-EDC4-4833-B28C-EE37179890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24A8-4DCF-4D92-A124-ECF3FF30EA6E}" type="datetimeFigureOut">
              <a:rPr lang="en-US" smtClean="0"/>
              <a:pPr/>
              <a:t>5/20/2010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EA1D-EDC4-4833-B28C-EE37179890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024A8-4DCF-4D92-A124-ECF3FF30EA6E}" type="datetimeFigureOut">
              <a:rPr lang="en-US" smtClean="0"/>
              <a:pPr/>
              <a:t>5/20/2010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EA1D-EDC4-4833-B28C-EE37179890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024A8-4DCF-4D92-A124-ECF3FF30EA6E}" type="datetimeFigureOut">
              <a:rPr lang="en-US" smtClean="0"/>
              <a:pPr/>
              <a:t>5/20/2010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EEA1D-EDC4-4833-B28C-EE371798900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maps.google.com.au/maps?um=1&amp;hl=en&amp;safe=active&amp;ndsp=20&amp;q=map+munchen&amp;gl=au&amp;resnum=1&amp;ie=UTF-8&amp;hq=&amp;hnear=Munich,+Germany&amp;gl=au&amp;ei=JQbiS5LhL4z-7AOh2rjADg&amp;sa=X&amp;oi=geocode_result&amp;ct=image&amp;resnum=1&amp;ved=0CBkQ8gEwA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File:Allianz_Arena_zu_verschiedenen_Zeiten.jpg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Germany_M%C3%BCnchen_Monks.jpg" TargetMode="External"/><Relationship Id="rId11" Type="http://schemas.openxmlformats.org/officeDocument/2006/relationships/image" Target="../media/image12.jpeg"/><Relationship Id="rId5" Type="http://schemas.openxmlformats.org/officeDocument/2006/relationships/image" Target="../media/image9.jpeg"/><Relationship Id="rId10" Type="http://schemas.openxmlformats.org/officeDocument/2006/relationships/hyperlink" Target="http://en.wikipedia.org/wiki/File:Oktoberfest1.jpg" TargetMode="External"/><Relationship Id="rId4" Type="http://schemas.openxmlformats.org/officeDocument/2006/relationships/hyperlink" Target="http://en.wikipedia.org/wiki/File:Mun_flags_frauenkirche.jpg" TargetMode="External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://en.wikipedia.org/wiki/File:Munich_Olympiapark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Olympark.JPG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en.wikipedia.org/wiki/File:Olympic_park_12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upload.wikimedia.org/wikipedia/commons/d/d4/Muenchen-Oktoberfest-bjs2005-02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gif"/><Relationship Id="rId18" Type="http://schemas.openxmlformats.org/officeDocument/2006/relationships/image" Target="../media/image36.jpe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image" Target="../media/image20.jpe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gif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farm3.static.flickr.com/2505/4084841583_221422eff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10366">
            <a:off x="824210" y="323727"/>
            <a:ext cx="2722550" cy="36300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32" name="Picture 8" descr="http://images.travelpod.com/users/mike.griffin/2.1249511416.munich-neues-ratha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06951">
            <a:off x="5689124" y="279268"/>
            <a:ext cx="2849402" cy="37992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30" name="Picture 6" descr="http://www.munich-accommodation.com/bilder/hotel-munich-oktoberfes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429000"/>
            <a:ext cx="38100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 descr="http://www.munich-tours.com/images/rolls/rollo/munchen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52256">
            <a:off x="3281035" y="1372353"/>
            <a:ext cx="2706311" cy="41677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 descr="http://www.itapintl.com/images/stories/munich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676959">
            <a:off x="698839" y="3264804"/>
            <a:ext cx="2933555" cy="29721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Rectangle 8"/>
          <p:cNvSpPr/>
          <p:nvPr/>
        </p:nvSpPr>
        <p:spPr>
          <a:xfrm>
            <a:off x="2500298" y="2714620"/>
            <a:ext cx="40298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A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München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7554" y="2214554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err="1" smtClean="0">
                <a:solidFill>
                  <a:srgbClr val="FF0000"/>
                </a:solidFill>
                <a:latin typeface="Algerian" pitchFamily="82" charset="0"/>
              </a:rPr>
              <a:t>Eine</a:t>
            </a:r>
            <a:r>
              <a:rPr lang="en-AU" b="1" dirty="0" smtClean="0">
                <a:solidFill>
                  <a:srgbClr val="FF0000"/>
                </a:solidFill>
                <a:latin typeface="Algerian" pitchFamily="82" charset="0"/>
              </a:rPr>
              <a:t> </a:t>
            </a:r>
            <a:r>
              <a:rPr lang="en-AU" b="1" dirty="0" err="1" smtClean="0">
                <a:solidFill>
                  <a:srgbClr val="FF0000"/>
                </a:solidFill>
                <a:latin typeface="Algerian" pitchFamily="82" charset="0"/>
              </a:rPr>
              <a:t>reise</a:t>
            </a:r>
            <a:r>
              <a:rPr lang="en-AU" b="1" dirty="0" smtClean="0">
                <a:solidFill>
                  <a:srgbClr val="FF0000"/>
                </a:solidFill>
                <a:latin typeface="Algerian" pitchFamily="82" charset="0"/>
              </a:rPr>
              <a:t> um Deutschland.</a:t>
            </a:r>
            <a:endParaRPr lang="en-AU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500834"/>
            <a:ext cx="10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Kelsey </a:t>
            </a:r>
            <a:endParaRPr lang="en-A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00496" y="142852"/>
            <a:ext cx="3142207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solidFill>
                  <a:srgbClr val="7030A0"/>
                </a:solidFill>
              </a:rPr>
              <a:t>München</a:t>
            </a:r>
            <a:r>
              <a:rPr lang="en-A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http://www.google.com.au/mapdata?CxV2i94CHRqzsAAg____________AQwtdoveAjUas7AAQI4CSLkBUgJERZABB8oBAmVu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071942"/>
            <a:ext cx="3440607" cy="23574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785786" y="1071546"/>
            <a:ext cx="771530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M</a:t>
            </a:r>
            <a:r>
              <a:rPr lang="el-GR" b="1" dirty="0" smtClean="0"/>
              <a:t>ϋ</a:t>
            </a:r>
            <a:r>
              <a:rPr lang="en-AU" b="1" dirty="0" err="1" smtClean="0"/>
              <a:t>nchen</a:t>
            </a:r>
            <a:r>
              <a:rPr lang="en-AU" b="1" dirty="0" smtClean="0"/>
              <a:t> </a:t>
            </a:r>
            <a:r>
              <a:rPr lang="en-AU" b="1" dirty="0" err="1" smtClean="0"/>
              <a:t>ist</a:t>
            </a:r>
            <a:r>
              <a:rPr lang="en-AU" b="1" dirty="0" smtClean="0"/>
              <a:t> die </a:t>
            </a:r>
            <a:r>
              <a:rPr lang="en-AU" b="1" dirty="0" err="1" smtClean="0"/>
              <a:t>Hauptstadt</a:t>
            </a:r>
            <a:r>
              <a:rPr lang="en-AU" b="1" dirty="0" smtClean="0"/>
              <a:t> von </a:t>
            </a:r>
            <a:r>
              <a:rPr lang="en-AU" b="1" dirty="0" smtClean="0"/>
              <a:t>Bayern!</a:t>
            </a:r>
            <a:endParaRPr lang="en-AU" b="1" dirty="0" smtClean="0"/>
          </a:p>
          <a:p>
            <a:endParaRPr lang="en-AU" dirty="0" smtClean="0"/>
          </a:p>
          <a:p>
            <a:pPr algn="ctr"/>
            <a:r>
              <a:rPr lang="en-AU" sz="2800" dirty="0" smtClean="0">
                <a:latin typeface="Broadway" pitchFamily="82" charset="0"/>
              </a:rPr>
              <a:t> M</a:t>
            </a:r>
            <a:r>
              <a:rPr lang="el-GR" sz="2800" dirty="0" smtClean="0"/>
              <a:t>ϋ</a:t>
            </a:r>
            <a:r>
              <a:rPr lang="en-AU" sz="2800" dirty="0" err="1" smtClean="0">
                <a:latin typeface="Broadway" pitchFamily="82" charset="0"/>
              </a:rPr>
              <a:t>nchen</a:t>
            </a:r>
            <a:r>
              <a:rPr lang="en-AU" sz="2800" dirty="0" smtClean="0">
                <a:latin typeface="Broadway" pitchFamily="82" charset="0"/>
              </a:rPr>
              <a:t> </a:t>
            </a:r>
            <a:r>
              <a:rPr lang="en-AU" sz="2800" dirty="0" err="1" smtClean="0">
                <a:latin typeface="Broadway" pitchFamily="82" charset="0"/>
              </a:rPr>
              <a:t>ist</a:t>
            </a:r>
            <a:r>
              <a:rPr lang="en-AU" sz="2800" dirty="0" smtClean="0">
                <a:latin typeface="Broadway" pitchFamily="82" charset="0"/>
              </a:rPr>
              <a:t> die </a:t>
            </a:r>
            <a:r>
              <a:rPr lang="en-AU" sz="2800" dirty="0" err="1" smtClean="0">
                <a:latin typeface="Broadway" pitchFamily="82" charset="0"/>
              </a:rPr>
              <a:t>dritt</a:t>
            </a:r>
            <a:r>
              <a:rPr lang="en-AU" sz="2800" dirty="0" smtClean="0">
                <a:latin typeface="Broadway" pitchFamily="82" charset="0"/>
              </a:rPr>
              <a:t> </a:t>
            </a:r>
            <a:r>
              <a:rPr lang="en-AU" sz="2800" dirty="0" err="1" smtClean="0">
                <a:latin typeface="Broadway" pitchFamily="82" charset="0"/>
              </a:rPr>
              <a:t>grö</a:t>
            </a:r>
            <a:r>
              <a:rPr lang="el-GR" sz="2800" dirty="0" smtClean="0"/>
              <a:t>β</a:t>
            </a:r>
            <a:r>
              <a:rPr lang="en-AU" sz="2800" dirty="0" err="1" smtClean="0">
                <a:latin typeface="Broadway" pitchFamily="82" charset="0"/>
              </a:rPr>
              <a:t>te</a:t>
            </a:r>
            <a:r>
              <a:rPr lang="en-AU" sz="2800" dirty="0" smtClean="0">
                <a:latin typeface="Broadway" pitchFamily="82" charset="0"/>
              </a:rPr>
              <a:t> </a:t>
            </a:r>
            <a:r>
              <a:rPr lang="en-AU" sz="2800" dirty="0" err="1" smtClean="0">
                <a:latin typeface="Broadway" pitchFamily="82" charset="0"/>
              </a:rPr>
              <a:t>Stadt</a:t>
            </a:r>
            <a:r>
              <a:rPr lang="en-AU" sz="2800" dirty="0" smtClean="0">
                <a:latin typeface="Broadway" pitchFamily="82" charset="0"/>
              </a:rPr>
              <a:t> </a:t>
            </a:r>
            <a:r>
              <a:rPr lang="en-AU" sz="2800" dirty="0" smtClean="0">
                <a:latin typeface="Broadway" pitchFamily="82" charset="0"/>
              </a:rPr>
              <a:t>in Deutschland!</a:t>
            </a:r>
          </a:p>
          <a:p>
            <a:endParaRPr lang="en-AU" sz="2800" dirty="0" smtClean="0">
              <a:latin typeface="Broadway" pitchFamily="82" charset="0"/>
            </a:endParaRPr>
          </a:p>
          <a:p>
            <a:pPr algn="r"/>
            <a:r>
              <a:rPr lang="en-AU" dirty="0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 Berlin </a:t>
            </a:r>
            <a:r>
              <a:rPr lang="en-AU" dirty="0" err="1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ist</a:t>
            </a:r>
            <a:r>
              <a:rPr lang="en-AU" dirty="0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 die </a:t>
            </a:r>
            <a:r>
              <a:rPr lang="en-AU" dirty="0" err="1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grö</a:t>
            </a:r>
            <a:r>
              <a:rPr lang="el-GR" dirty="0" smtClean="0">
                <a:solidFill>
                  <a:srgbClr val="0070C0"/>
                </a:solidFill>
                <a:ea typeface="Adobe Fangsong Std R" pitchFamily="18" charset="-128"/>
              </a:rPr>
              <a:t>β</a:t>
            </a:r>
            <a:r>
              <a:rPr lang="en-AU" dirty="0" err="1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te</a:t>
            </a:r>
            <a:r>
              <a:rPr lang="en-AU" dirty="0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 </a:t>
            </a:r>
            <a:r>
              <a:rPr lang="en-AU" dirty="0" err="1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Stadt</a:t>
            </a:r>
            <a:r>
              <a:rPr lang="en-AU" dirty="0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 </a:t>
            </a:r>
            <a:r>
              <a:rPr lang="en-AU" dirty="0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und Hamburg </a:t>
            </a:r>
            <a:r>
              <a:rPr lang="en-AU" dirty="0" err="1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ist</a:t>
            </a:r>
            <a:r>
              <a:rPr lang="en-AU" dirty="0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 die </a:t>
            </a:r>
            <a:r>
              <a:rPr lang="en-AU" dirty="0" err="1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zweit</a:t>
            </a:r>
            <a:r>
              <a:rPr lang="en-AU" dirty="0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 </a:t>
            </a:r>
            <a:r>
              <a:rPr lang="en-AU" dirty="0" err="1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grö</a:t>
            </a:r>
            <a:r>
              <a:rPr lang="el-GR" dirty="0" smtClean="0">
                <a:solidFill>
                  <a:srgbClr val="0070C0"/>
                </a:solidFill>
                <a:ea typeface="Adobe Fangsong Std R" pitchFamily="18" charset="-128"/>
              </a:rPr>
              <a:t>β</a:t>
            </a:r>
            <a:r>
              <a:rPr lang="en-AU" dirty="0" err="1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te</a:t>
            </a:r>
            <a:r>
              <a:rPr lang="en-AU" dirty="0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 </a:t>
            </a:r>
            <a:r>
              <a:rPr lang="en-AU" dirty="0" err="1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Stadt</a:t>
            </a:r>
            <a:r>
              <a:rPr lang="en-AU" dirty="0" smtClean="0">
                <a:solidFill>
                  <a:srgbClr val="0070C0"/>
                </a:solidFill>
                <a:latin typeface="Adobe Fangsong Std R" pitchFamily="18" charset="-128"/>
                <a:ea typeface="Adobe Fangsong Std R" pitchFamily="18" charset="-128"/>
              </a:rPr>
              <a:t>.  </a:t>
            </a:r>
          </a:p>
          <a:p>
            <a:endParaRPr lang="en-AU" dirty="0" smtClean="0"/>
          </a:p>
          <a:p>
            <a:r>
              <a:rPr lang="en-AU" i="1" u="sng" dirty="0" smtClean="0">
                <a:latin typeface="Bookman Old Style" pitchFamily="18" charset="0"/>
                <a:cs typeface="Arabic Typesetting" pitchFamily="66" charset="-78"/>
              </a:rPr>
              <a:t>M</a:t>
            </a:r>
            <a:r>
              <a:rPr lang="el-GR" i="1" u="sng" dirty="0">
                <a:latin typeface="Bookman Old Style" pitchFamily="18" charset="0"/>
                <a:cs typeface="Arabic Typesetting" pitchFamily="66" charset="-78"/>
              </a:rPr>
              <a:t>ϋ</a:t>
            </a:r>
            <a:r>
              <a:rPr lang="en-AU" i="1" u="sng" dirty="0" err="1" smtClean="0">
                <a:latin typeface="Bookman Old Style" pitchFamily="18" charset="0"/>
                <a:cs typeface="Arabic Typesetting" pitchFamily="66" charset="-78"/>
              </a:rPr>
              <a:t>nchen</a:t>
            </a:r>
            <a:r>
              <a:rPr lang="en-AU" i="1" u="sng" dirty="0" smtClean="0">
                <a:latin typeface="Bookman Old Style" pitchFamily="18" charset="0"/>
                <a:cs typeface="Arabic Typesetting" pitchFamily="66" charset="-78"/>
              </a:rPr>
              <a:t> </a:t>
            </a:r>
            <a:r>
              <a:rPr lang="en-AU" i="1" u="sng" dirty="0" err="1" smtClean="0">
                <a:latin typeface="Bookman Old Style" pitchFamily="18" charset="0"/>
                <a:cs typeface="Arabic Typesetting" pitchFamily="66" charset="-78"/>
              </a:rPr>
              <a:t>ist</a:t>
            </a:r>
            <a:r>
              <a:rPr lang="en-AU" i="1" u="sng" dirty="0" smtClean="0">
                <a:latin typeface="Bookman Old Style" pitchFamily="18" charset="0"/>
                <a:cs typeface="Arabic Typesetting" pitchFamily="66" charset="-78"/>
              </a:rPr>
              <a:t> </a:t>
            </a:r>
            <a:r>
              <a:rPr lang="en-AU" i="1" u="sng" dirty="0" err="1" smtClean="0">
                <a:latin typeface="Bookman Old Style" pitchFamily="18" charset="0"/>
                <a:cs typeface="Arabic Typesetting" pitchFamily="66" charset="-78"/>
              </a:rPr>
              <a:t>nördlich</a:t>
            </a:r>
            <a:r>
              <a:rPr lang="en-AU" i="1" u="sng" dirty="0" smtClean="0">
                <a:latin typeface="Bookman Old Style" pitchFamily="18" charset="0"/>
                <a:cs typeface="Arabic Typesetting" pitchFamily="66" charset="-78"/>
              </a:rPr>
              <a:t> von </a:t>
            </a:r>
            <a:r>
              <a:rPr lang="en-AU" i="1" u="sng" dirty="0" smtClean="0">
                <a:latin typeface="Bookman Old Style" pitchFamily="18" charset="0"/>
                <a:cs typeface="Arabic Typesetting" pitchFamily="66" charset="-78"/>
              </a:rPr>
              <a:t>den </a:t>
            </a:r>
            <a:r>
              <a:rPr lang="en-AU" i="1" u="sng" dirty="0" err="1" smtClean="0">
                <a:latin typeface="Bookman Old Style" pitchFamily="18" charset="0"/>
                <a:cs typeface="Arabic Typesetting" pitchFamily="66" charset="-78"/>
              </a:rPr>
              <a:t>Bayerischen</a:t>
            </a:r>
            <a:r>
              <a:rPr lang="en-AU" i="1" u="sng" dirty="0" smtClean="0">
                <a:latin typeface="Bookman Old Style" pitchFamily="18" charset="0"/>
                <a:cs typeface="Arabic Typesetting" pitchFamily="66" charset="-78"/>
              </a:rPr>
              <a:t> </a:t>
            </a:r>
            <a:r>
              <a:rPr lang="en-AU" i="1" u="sng" dirty="0" err="1" smtClean="0">
                <a:latin typeface="Bookman Old Style" pitchFamily="18" charset="0"/>
                <a:cs typeface="Arabic Typesetting" pitchFamily="66" charset="-78"/>
              </a:rPr>
              <a:t>Alpen</a:t>
            </a:r>
            <a:r>
              <a:rPr lang="en-AU" i="1" u="sng" dirty="0" smtClean="0">
                <a:latin typeface="Bookman Old Style" pitchFamily="18" charset="0"/>
                <a:cs typeface="Arabic Typesetting" pitchFamily="66" charset="-78"/>
              </a:rPr>
              <a:t>. </a:t>
            </a:r>
            <a:endParaRPr lang="en-AU" i="1" u="sng" dirty="0">
              <a:latin typeface="Bookman Old Style" pitchFamily="18" charset="0"/>
              <a:cs typeface="Arabic Typesetting" pitchFamily="66" charset="-7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14810" y="4429132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Es </a:t>
            </a:r>
            <a:r>
              <a:rPr lang="en-AU" dirty="0" err="1" smtClean="0">
                <a:latin typeface="Arial" pitchFamily="34" charset="0"/>
                <a:cs typeface="Arial" pitchFamily="34" charset="0"/>
              </a:rPr>
              <a:t>gibt</a:t>
            </a:r>
            <a:r>
              <a:rPr lang="en-AU" dirty="0" smtClean="0">
                <a:latin typeface="Arial" pitchFamily="34" charset="0"/>
                <a:cs typeface="Arial" pitchFamily="34" charset="0"/>
              </a:rPr>
              <a:t> f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ϋ</a:t>
            </a:r>
            <a:r>
              <a:rPr lang="en-AU" dirty="0" err="1" smtClean="0">
                <a:latin typeface="Arial" pitchFamily="34" charset="0"/>
                <a:cs typeface="Arial" pitchFamily="34" charset="0"/>
              </a:rPr>
              <a:t>nf</a:t>
            </a:r>
            <a:r>
              <a:rPr lang="en-A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dirty="0" err="1" smtClean="0">
                <a:latin typeface="Arial" pitchFamily="34" charset="0"/>
                <a:cs typeface="Arial" pitchFamily="34" charset="0"/>
              </a:rPr>
              <a:t>Millionen</a:t>
            </a:r>
            <a:r>
              <a:rPr lang="en-A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dirty="0" err="1" smtClean="0">
                <a:latin typeface="Arial" pitchFamily="34" charset="0"/>
                <a:cs typeface="Arial" pitchFamily="34" charset="0"/>
              </a:rPr>
              <a:t>Leute</a:t>
            </a:r>
            <a:r>
              <a:rPr lang="en-A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dirty="0" smtClean="0">
                <a:latin typeface="Arial" pitchFamily="34" charset="0"/>
                <a:cs typeface="Arial" pitchFamily="34" charset="0"/>
              </a:rPr>
              <a:t>in M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ϋ</a:t>
            </a:r>
            <a:r>
              <a:rPr lang="en-AU" dirty="0" err="1" smtClean="0">
                <a:latin typeface="Arial" pitchFamily="34" charset="0"/>
                <a:cs typeface="Arial" pitchFamily="34" charset="0"/>
              </a:rPr>
              <a:t>nchen</a:t>
            </a:r>
            <a:r>
              <a:rPr lang="en-AU" dirty="0" smtClean="0">
                <a:latin typeface="Arial" pitchFamily="34" charset="0"/>
                <a:cs typeface="Arial" pitchFamily="34" charset="0"/>
              </a:rPr>
              <a:t>.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tat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50" y="1495425"/>
            <a:ext cx="2857500" cy="3867150"/>
          </a:xfrm>
          <a:prstGeom prst="rect">
            <a:avLst/>
          </a:prstGeom>
        </p:spPr>
      </p:pic>
      <p:pic>
        <p:nvPicPr>
          <p:cNvPr id="20483" name="Picture 3" descr="Bayern Wappen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357694"/>
            <a:ext cx="316314" cy="423861"/>
          </a:xfrm>
          <a:prstGeom prst="rect">
            <a:avLst/>
          </a:prstGeom>
          <a:noFill/>
        </p:spPr>
      </p:pic>
      <p:cxnSp>
        <p:nvCxnSpPr>
          <p:cNvPr id="14" name="Straight Arrow Connector 13"/>
          <p:cNvCxnSpPr/>
          <p:nvPr/>
        </p:nvCxnSpPr>
        <p:spPr>
          <a:xfrm rot="10800000">
            <a:off x="5286380" y="4643446"/>
            <a:ext cx="785818" cy="571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 rot="20554777">
            <a:off x="357158" y="928670"/>
            <a:ext cx="52025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Wo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ist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München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86512" y="5000636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Das </a:t>
            </a:r>
            <a:r>
              <a:rPr lang="en-AU" dirty="0" err="1" smtClean="0"/>
              <a:t>ist</a:t>
            </a:r>
            <a:r>
              <a:rPr lang="en-AU" dirty="0" smtClean="0"/>
              <a:t> </a:t>
            </a:r>
            <a:r>
              <a:rPr lang="en-AU" i="1" dirty="0" smtClean="0"/>
              <a:t>Bayern ! </a:t>
            </a:r>
            <a:r>
              <a:rPr lang="en-AU" dirty="0" err="1" smtClean="0"/>
              <a:t>München</a:t>
            </a:r>
            <a:r>
              <a:rPr lang="en-AU" dirty="0" smtClean="0"/>
              <a:t> </a:t>
            </a:r>
            <a:r>
              <a:rPr lang="en-AU" dirty="0" err="1" smtClean="0"/>
              <a:t>ist</a:t>
            </a:r>
            <a:r>
              <a:rPr lang="en-AU" dirty="0" smtClean="0"/>
              <a:t> in Bayern </a:t>
            </a:r>
            <a:r>
              <a:rPr lang="en-AU" dirty="0" smtClean="0">
                <a:sym typeface="Wingdings" pitchFamily="2" charset="2"/>
              </a:rPr>
              <a:t></a:t>
            </a:r>
            <a:endParaRPr lang="en-AU" dirty="0"/>
          </a:p>
        </p:txBody>
      </p:sp>
      <p:pic>
        <p:nvPicPr>
          <p:cNvPr id="20486" name="Picture 6" descr="http://upload.wikimedia.org/wikipedia/commons/thumb/e/ee/Mun_flags_frauenkirche.jpg/170px-Mun_flags_frauenkirch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3571876"/>
            <a:ext cx="1619250" cy="2400301"/>
          </a:xfrm>
          <a:prstGeom prst="rect">
            <a:avLst/>
          </a:prstGeom>
          <a:noFill/>
        </p:spPr>
      </p:pic>
      <p:pic>
        <p:nvPicPr>
          <p:cNvPr id="20488" name="Picture 8" descr="http://upload.wikimedia.org/wikipedia/commons/thumb/0/00/Germany_M%C3%BCnchen_Monks.jpg/220px-Germany_M%C3%BCnchen_Monks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1071546"/>
            <a:ext cx="2095500" cy="1590675"/>
          </a:xfrm>
          <a:prstGeom prst="rect">
            <a:avLst/>
          </a:prstGeom>
          <a:noFill/>
        </p:spPr>
      </p:pic>
      <p:pic>
        <p:nvPicPr>
          <p:cNvPr id="20490" name="Picture 10" descr="http://upload.wikimedia.org/wikipedia/commons/thumb/5/50/Allianz_Arena_zu_verschiedenen_Zeiten.jpg/220px-Allianz_Arena_zu_verschiedenen_Zeiten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6314" y="5429264"/>
            <a:ext cx="1428760" cy="1318357"/>
          </a:xfrm>
          <a:prstGeom prst="rect">
            <a:avLst/>
          </a:prstGeom>
          <a:noFill/>
        </p:spPr>
      </p:pic>
      <p:pic>
        <p:nvPicPr>
          <p:cNvPr id="20492" name="Picture 12" descr="http://upload.wikimedia.org/wikipedia/commons/thumb/d/d1/Oktoberfest1.jpg/220px-Oktoberfest1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4282" y="142852"/>
            <a:ext cx="1714530" cy="12858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>
                <a:latin typeface="Broadway" pitchFamily="82" charset="0"/>
              </a:rPr>
              <a:t>München</a:t>
            </a:r>
            <a:r>
              <a:rPr lang="en-AU" dirty="0" smtClean="0">
                <a:latin typeface="Broadway" pitchFamily="82" charset="0"/>
              </a:rPr>
              <a:t> </a:t>
            </a:r>
            <a:r>
              <a:rPr lang="en-AU" dirty="0" err="1" smtClean="0">
                <a:latin typeface="Broadway" pitchFamily="82" charset="0"/>
              </a:rPr>
              <a:t>Olympiapark</a:t>
            </a:r>
            <a:endParaRPr lang="en-AU" dirty="0">
              <a:latin typeface="Broadway" pitchFamily="82" charset="0"/>
            </a:endParaRPr>
          </a:p>
        </p:txBody>
      </p:sp>
      <p:pic>
        <p:nvPicPr>
          <p:cNvPr id="1026" name="Picture 2" descr="http://upload.wikimedia.org/wikipedia/commons/thumb/c/c4/Munich_Olympiapark.jpg/500px-Munich_Olympiapar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5143512"/>
            <a:ext cx="4762500" cy="1514475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thumb/0/0d/Olympic_park_12.jpg/250px-Olympic_park_1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571876"/>
            <a:ext cx="2381250" cy="317182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43142" y="1285860"/>
            <a:ext cx="6500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err="1" smtClean="0">
                <a:latin typeface="Adobe Garamond Pro" pitchFamily="18" charset="0"/>
              </a:rPr>
              <a:t>Der</a:t>
            </a:r>
            <a:r>
              <a:rPr lang="en-AU" sz="2000" dirty="0" smtClean="0">
                <a:latin typeface="Adobe Garamond Pro" pitchFamily="18" charset="0"/>
              </a:rPr>
              <a:t> </a:t>
            </a:r>
            <a:r>
              <a:rPr lang="en-AU" sz="2000" dirty="0" err="1" smtClean="0">
                <a:latin typeface="Adobe Garamond Pro" pitchFamily="18" charset="0"/>
              </a:rPr>
              <a:t>Olympiapark</a:t>
            </a:r>
            <a:r>
              <a:rPr lang="en-AU" sz="2000" dirty="0" smtClean="0">
                <a:latin typeface="Adobe Garamond Pro" pitchFamily="18" charset="0"/>
              </a:rPr>
              <a:t> </a:t>
            </a:r>
            <a:r>
              <a:rPr lang="en-AU" sz="2000" dirty="0" err="1" smtClean="0">
                <a:latin typeface="Adobe Garamond Pro" pitchFamily="18" charset="0"/>
              </a:rPr>
              <a:t>wurde</a:t>
            </a:r>
            <a:r>
              <a:rPr lang="en-AU" sz="2000" dirty="0" smtClean="0">
                <a:latin typeface="Adobe Garamond Pro" pitchFamily="18" charset="0"/>
              </a:rPr>
              <a:t> 1968 </a:t>
            </a:r>
            <a:r>
              <a:rPr lang="en-AU" sz="2000" dirty="0" err="1" smtClean="0">
                <a:latin typeface="Adobe Garamond Pro" pitchFamily="18" charset="0"/>
              </a:rPr>
              <a:t>eröffnet</a:t>
            </a:r>
            <a:r>
              <a:rPr lang="en-AU" sz="2000" dirty="0" smtClean="0">
                <a:latin typeface="Adobe Garamond Pro" pitchFamily="18" charset="0"/>
              </a:rPr>
              <a:t>.</a:t>
            </a:r>
            <a:endParaRPr lang="en-AU" sz="2000" dirty="0">
              <a:latin typeface="Adobe Garamond Pro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2214554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>
                <a:latin typeface="Agency FB" pitchFamily="34" charset="0"/>
              </a:rPr>
              <a:t>Bis</a:t>
            </a:r>
            <a:r>
              <a:rPr lang="en-AU" dirty="0" smtClean="0">
                <a:latin typeface="Agency FB" pitchFamily="34" charset="0"/>
              </a:rPr>
              <a:t> 2004  </a:t>
            </a:r>
            <a:r>
              <a:rPr lang="en-AU" dirty="0" err="1" smtClean="0">
                <a:latin typeface="Agency FB" pitchFamily="34" charset="0"/>
              </a:rPr>
              <a:t>haben</a:t>
            </a:r>
            <a:r>
              <a:rPr lang="en-AU" dirty="0" smtClean="0">
                <a:latin typeface="Agency FB" pitchFamily="34" charset="0"/>
              </a:rPr>
              <a:t> </a:t>
            </a:r>
            <a:r>
              <a:rPr lang="en-AU" dirty="0" err="1" smtClean="0">
                <a:latin typeface="Agency FB" pitchFamily="34" charset="0"/>
              </a:rPr>
              <a:t>es</a:t>
            </a:r>
            <a:r>
              <a:rPr lang="en-AU" dirty="0" smtClean="0">
                <a:latin typeface="Agency FB" pitchFamily="34" charset="0"/>
              </a:rPr>
              <a:t>  35 </a:t>
            </a:r>
            <a:r>
              <a:rPr lang="en-AU" dirty="0" err="1" smtClean="0">
                <a:latin typeface="Agency FB" pitchFamily="34" charset="0"/>
              </a:rPr>
              <a:t>Millionen</a:t>
            </a:r>
            <a:r>
              <a:rPr lang="en-AU" dirty="0" smtClean="0">
                <a:latin typeface="Agency FB" pitchFamily="34" charset="0"/>
              </a:rPr>
              <a:t> </a:t>
            </a:r>
            <a:r>
              <a:rPr lang="en-AU" dirty="0" err="1" smtClean="0">
                <a:latin typeface="Agency FB" pitchFamily="34" charset="0"/>
              </a:rPr>
              <a:t>Besucher</a:t>
            </a:r>
            <a:r>
              <a:rPr lang="en-AU" dirty="0" smtClean="0">
                <a:latin typeface="Agency FB" pitchFamily="34" charset="0"/>
              </a:rPr>
              <a:t> </a:t>
            </a:r>
            <a:r>
              <a:rPr lang="en-AU" dirty="0" err="1" smtClean="0">
                <a:latin typeface="Agency FB" pitchFamily="34" charset="0"/>
              </a:rPr>
              <a:t>besucht</a:t>
            </a:r>
            <a:r>
              <a:rPr lang="en-AU" dirty="0" smtClean="0">
                <a:latin typeface="Agency FB" pitchFamily="34" charset="0"/>
              </a:rPr>
              <a:t>.</a:t>
            </a:r>
            <a:endParaRPr lang="en-AU" dirty="0">
              <a:latin typeface="Agency FB" pitchFamily="34" charset="0"/>
            </a:endParaRPr>
          </a:p>
        </p:txBody>
      </p:sp>
      <p:pic>
        <p:nvPicPr>
          <p:cNvPr id="1030" name="Picture 6" descr="http://upload.wikimedia.org/wikipedia/en/thumb/f/fc/Olympark.JPG/250px-Olympark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15206" y="1714488"/>
            <a:ext cx="1344219" cy="17905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7000892" y="3500438"/>
            <a:ext cx="1928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err="1" smtClean="0"/>
              <a:t>Der</a:t>
            </a:r>
            <a:r>
              <a:rPr lang="en-AU" sz="1200" dirty="0" smtClean="0"/>
              <a:t> </a:t>
            </a:r>
            <a:r>
              <a:rPr lang="en-AU" sz="1200" dirty="0" err="1" smtClean="0"/>
              <a:t>Olympiapark</a:t>
            </a:r>
            <a:r>
              <a:rPr lang="en-AU" sz="1200" dirty="0" smtClean="0"/>
              <a:t> hat </a:t>
            </a:r>
            <a:r>
              <a:rPr lang="en-AU" sz="1200" dirty="0" err="1" smtClean="0"/>
              <a:t>ein</a:t>
            </a:r>
            <a:r>
              <a:rPr lang="en-AU" sz="1200" dirty="0" smtClean="0"/>
              <a:t>  </a:t>
            </a:r>
            <a:r>
              <a:rPr lang="en-AU" sz="1200" dirty="0" err="1" smtClean="0"/>
              <a:t>drehendes</a:t>
            </a:r>
            <a:r>
              <a:rPr lang="en-AU" sz="1200" dirty="0" smtClean="0"/>
              <a:t> Restaurant.  230 </a:t>
            </a:r>
            <a:r>
              <a:rPr lang="en-AU" sz="1200" dirty="0" err="1" smtClean="0"/>
              <a:t>Personen</a:t>
            </a:r>
            <a:r>
              <a:rPr lang="en-AU" sz="1200" dirty="0" smtClean="0"/>
              <a:t> </a:t>
            </a:r>
            <a:r>
              <a:rPr lang="en-AU" sz="1200" dirty="0" err="1" smtClean="0"/>
              <a:t>können</a:t>
            </a:r>
            <a:r>
              <a:rPr lang="en-AU" sz="1200" dirty="0" smtClean="0"/>
              <a:t> </a:t>
            </a:r>
            <a:r>
              <a:rPr lang="en-AU" sz="1200" dirty="0" err="1" smtClean="0"/>
              <a:t>dort</a:t>
            </a:r>
            <a:r>
              <a:rPr lang="en-AU" sz="1200" dirty="0" smtClean="0"/>
              <a:t> </a:t>
            </a:r>
            <a:r>
              <a:rPr lang="en-AU" sz="1200" dirty="0" err="1" smtClean="0"/>
              <a:t>essen</a:t>
            </a:r>
            <a:r>
              <a:rPr lang="en-AU" sz="1200" dirty="0" smtClean="0"/>
              <a:t>.</a:t>
            </a:r>
            <a:endParaRPr lang="en-AU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428992" y="3000372"/>
            <a:ext cx="285752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Im</a:t>
            </a:r>
            <a:r>
              <a:rPr lang="en-AU" dirty="0" smtClean="0"/>
              <a:t> </a:t>
            </a:r>
            <a:r>
              <a:rPr lang="en-AU" dirty="0" err="1" smtClean="0"/>
              <a:t>Olympiapark</a:t>
            </a:r>
            <a:r>
              <a:rPr lang="en-AU" dirty="0" smtClean="0"/>
              <a:t> </a:t>
            </a:r>
            <a:r>
              <a:rPr lang="en-AU" dirty="0" err="1" smtClean="0"/>
              <a:t>gibt</a:t>
            </a:r>
            <a:r>
              <a:rPr lang="en-AU" dirty="0" smtClean="0"/>
              <a:t> </a:t>
            </a:r>
            <a:r>
              <a:rPr lang="en-AU" dirty="0" err="1" smtClean="0"/>
              <a:t>es</a:t>
            </a:r>
            <a:r>
              <a:rPr lang="en-AU" dirty="0" smtClean="0"/>
              <a:t>:</a:t>
            </a:r>
            <a:endParaRPr lang="en-AU" dirty="0" smtClean="0"/>
          </a:p>
          <a:p>
            <a:pPr>
              <a:buFontTx/>
              <a:buChar char="-"/>
            </a:pPr>
            <a:r>
              <a:rPr lang="en-AU" sz="1200" dirty="0" err="1" smtClean="0"/>
              <a:t>Eine</a:t>
            </a:r>
            <a:r>
              <a:rPr lang="en-AU" sz="1200" dirty="0" smtClean="0"/>
              <a:t> </a:t>
            </a:r>
            <a:r>
              <a:rPr lang="en-AU" sz="1200" dirty="0" err="1" smtClean="0"/>
              <a:t>Kunsteisbahn</a:t>
            </a:r>
            <a:r>
              <a:rPr lang="en-AU" sz="1200" dirty="0" smtClean="0"/>
              <a:t>.</a:t>
            </a:r>
          </a:p>
          <a:p>
            <a:pPr>
              <a:buFontTx/>
              <a:buChar char="-"/>
            </a:pPr>
            <a:r>
              <a:rPr lang="en-AU" sz="1200" dirty="0" smtClean="0"/>
              <a:t>Die Werner </a:t>
            </a:r>
            <a:r>
              <a:rPr lang="en-AU" sz="1200" dirty="0" smtClean="0"/>
              <a:t>– von – </a:t>
            </a:r>
            <a:r>
              <a:rPr lang="en-AU" sz="1200" dirty="0" err="1" smtClean="0"/>
              <a:t>Linde</a:t>
            </a:r>
            <a:r>
              <a:rPr lang="en-AU" sz="1200" dirty="0" smtClean="0"/>
              <a:t> –</a:t>
            </a:r>
            <a:r>
              <a:rPr lang="en-AU" sz="1200" dirty="0" smtClean="0"/>
              <a:t>Halle.</a:t>
            </a:r>
            <a:endParaRPr lang="en-AU" sz="1200" dirty="0" smtClean="0"/>
          </a:p>
          <a:p>
            <a:pPr>
              <a:buFontTx/>
              <a:buChar char="-"/>
            </a:pPr>
            <a:r>
              <a:rPr lang="en-AU" sz="1200" dirty="0" err="1" smtClean="0"/>
              <a:t>Ein</a:t>
            </a:r>
            <a:r>
              <a:rPr lang="en-AU" sz="1200" dirty="0" smtClean="0"/>
              <a:t> Tennis </a:t>
            </a:r>
            <a:r>
              <a:rPr lang="en-AU" sz="1200" dirty="0" err="1" smtClean="0"/>
              <a:t>Zentrum</a:t>
            </a:r>
            <a:r>
              <a:rPr lang="en-AU" sz="1200" dirty="0" smtClean="0"/>
              <a:t>.</a:t>
            </a:r>
          </a:p>
          <a:p>
            <a:pPr>
              <a:buFontTx/>
              <a:buChar char="-"/>
            </a:pPr>
            <a:r>
              <a:rPr lang="en-AU" sz="1200" dirty="0" err="1" smtClean="0"/>
              <a:t>Ein</a:t>
            </a:r>
            <a:r>
              <a:rPr lang="en-AU" sz="1200" dirty="0" smtClean="0"/>
              <a:t> </a:t>
            </a:r>
            <a:r>
              <a:rPr lang="en-AU" sz="1200" dirty="0" err="1" smtClean="0"/>
              <a:t>Olympiapark</a:t>
            </a:r>
            <a:r>
              <a:rPr lang="en-AU" sz="1200" dirty="0" smtClean="0"/>
              <a:t> </a:t>
            </a:r>
            <a:r>
              <a:rPr lang="en-AU" sz="1200" dirty="0" err="1" smtClean="0"/>
              <a:t>Sportplatz</a:t>
            </a:r>
            <a:r>
              <a:rPr lang="en-AU" sz="1200" dirty="0" smtClean="0"/>
              <a:t>.</a:t>
            </a:r>
          </a:p>
          <a:p>
            <a:pPr>
              <a:buFontTx/>
              <a:buChar char="-"/>
            </a:pPr>
            <a:r>
              <a:rPr lang="en-AU" sz="1200" dirty="0" smtClean="0"/>
              <a:t> </a:t>
            </a:r>
            <a:r>
              <a:rPr lang="en-AU" sz="1200" dirty="0" err="1" smtClean="0"/>
              <a:t>Ein</a:t>
            </a:r>
            <a:r>
              <a:rPr lang="en-AU" sz="1200" dirty="0" smtClean="0"/>
              <a:t> </a:t>
            </a:r>
            <a:r>
              <a:rPr lang="en-AU" sz="1200" dirty="0" err="1" smtClean="0"/>
              <a:t>Olympiapark</a:t>
            </a:r>
            <a:r>
              <a:rPr lang="en-AU" sz="1200" dirty="0" smtClean="0"/>
              <a:t> </a:t>
            </a:r>
            <a:r>
              <a:rPr lang="en-AU" sz="1200" dirty="0" smtClean="0"/>
              <a:t>Berg</a:t>
            </a:r>
            <a:r>
              <a:rPr lang="en-AU" sz="1200" dirty="0" smtClean="0"/>
              <a:t>.</a:t>
            </a:r>
          </a:p>
          <a:p>
            <a:pPr>
              <a:buFontTx/>
              <a:buChar char="-"/>
            </a:pPr>
            <a:r>
              <a:rPr lang="en-AU" sz="1200" dirty="0" err="1" smtClean="0"/>
              <a:t>Ein</a:t>
            </a:r>
            <a:r>
              <a:rPr lang="en-AU" sz="1200" dirty="0" smtClean="0"/>
              <a:t> </a:t>
            </a:r>
            <a:r>
              <a:rPr lang="en-AU" sz="1200" dirty="0" err="1" smtClean="0"/>
              <a:t>Olympiapark</a:t>
            </a:r>
            <a:r>
              <a:rPr lang="en-AU" sz="1200" dirty="0" smtClean="0"/>
              <a:t> </a:t>
            </a:r>
            <a:r>
              <a:rPr lang="en-AU" sz="1200" dirty="0" smtClean="0"/>
              <a:t>See.</a:t>
            </a:r>
          </a:p>
          <a:p>
            <a:pPr>
              <a:buFontTx/>
              <a:buChar char="-"/>
            </a:pPr>
            <a:r>
              <a:rPr lang="en-AU" sz="1200" dirty="0" err="1" smtClean="0"/>
              <a:t>Ein</a:t>
            </a:r>
            <a:r>
              <a:rPr lang="en-AU" sz="1200" dirty="0" smtClean="0"/>
              <a:t> </a:t>
            </a:r>
            <a:r>
              <a:rPr lang="en-AU" sz="1200" dirty="0" err="1" smtClean="0"/>
              <a:t>Velodrom</a:t>
            </a:r>
            <a:r>
              <a:rPr lang="en-AU" sz="1200" dirty="0" smtClean="0"/>
              <a:t>.</a:t>
            </a:r>
            <a:endParaRPr lang="en-AU" sz="1200" dirty="0" smtClean="0"/>
          </a:p>
          <a:p>
            <a:pPr>
              <a:buFontTx/>
              <a:buChar char="-"/>
            </a:pPr>
            <a:endParaRPr lang="en-AU" sz="1200" dirty="0" smtClean="0"/>
          </a:p>
          <a:p>
            <a:pPr>
              <a:buFontTx/>
              <a:buChar char="-"/>
            </a:pPr>
            <a:endParaRPr lang="en-AU" dirty="0" smtClean="0"/>
          </a:p>
          <a:p>
            <a:pPr>
              <a:buFontTx/>
              <a:buChar char="-"/>
            </a:pP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57356" y="285728"/>
            <a:ext cx="52104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Das Oktoberfest !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http://www.ncssm.edu/library/dirt/Charlene%20Warnock/OktoberfestMuni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3667125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714876" y="1714488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rgbClr val="FFC000"/>
                </a:solidFill>
              </a:rPr>
              <a:t>Das </a:t>
            </a:r>
            <a:r>
              <a:rPr lang="en-AU" b="1" dirty="0" smtClean="0">
                <a:solidFill>
                  <a:srgbClr val="FFC000"/>
                </a:solidFill>
              </a:rPr>
              <a:t>O</a:t>
            </a:r>
            <a:r>
              <a:rPr lang="en-AU" b="1" dirty="0" smtClean="0">
                <a:solidFill>
                  <a:srgbClr val="FFC000"/>
                </a:solidFill>
              </a:rPr>
              <a:t>ktoberfest </a:t>
            </a:r>
            <a:r>
              <a:rPr lang="en-AU" b="1" dirty="0" err="1" smtClean="0">
                <a:solidFill>
                  <a:srgbClr val="FFC000"/>
                </a:solidFill>
              </a:rPr>
              <a:t>ist</a:t>
            </a:r>
            <a:r>
              <a:rPr lang="en-AU" b="1" dirty="0" smtClean="0">
                <a:solidFill>
                  <a:srgbClr val="FFC000"/>
                </a:solidFill>
              </a:rPr>
              <a:t> </a:t>
            </a:r>
            <a:r>
              <a:rPr lang="en-AU" b="1" dirty="0" err="1" smtClean="0">
                <a:solidFill>
                  <a:srgbClr val="FFC000"/>
                </a:solidFill>
              </a:rPr>
              <a:t>ein</a:t>
            </a:r>
            <a:r>
              <a:rPr lang="en-AU" b="1" dirty="0" smtClean="0">
                <a:solidFill>
                  <a:srgbClr val="FFC000"/>
                </a:solidFill>
              </a:rPr>
              <a:t> </a:t>
            </a:r>
            <a:r>
              <a:rPr lang="en-AU" b="1" dirty="0" err="1" smtClean="0">
                <a:solidFill>
                  <a:srgbClr val="FFC000"/>
                </a:solidFill>
              </a:rPr>
              <a:t>sechzehn</a:t>
            </a:r>
            <a:r>
              <a:rPr lang="en-AU" b="1" dirty="0" smtClean="0">
                <a:solidFill>
                  <a:srgbClr val="FFC000"/>
                </a:solidFill>
              </a:rPr>
              <a:t>- </a:t>
            </a:r>
            <a:r>
              <a:rPr lang="en-AU" b="1" dirty="0" err="1" smtClean="0">
                <a:solidFill>
                  <a:srgbClr val="FFC000"/>
                </a:solidFill>
              </a:rPr>
              <a:t>T</a:t>
            </a:r>
            <a:r>
              <a:rPr lang="en-AU" b="1" dirty="0" err="1" smtClean="0">
                <a:solidFill>
                  <a:srgbClr val="FFC000"/>
                </a:solidFill>
              </a:rPr>
              <a:t>age</a:t>
            </a:r>
            <a:r>
              <a:rPr lang="en-AU" b="1" dirty="0" smtClean="0">
                <a:solidFill>
                  <a:srgbClr val="FFC000"/>
                </a:solidFill>
              </a:rPr>
              <a:t> </a:t>
            </a:r>
            <a:r>
              <a:rPr lang="en-AU" b="1" dirty="0" err="1" smtClean="0">
                <a:solidFill>
                  <a:srgbClr val="FFC000"/>
                </a:solidFill>
              </a:rPr>
              <a:t>F</a:t>
            </a:r>
            <a:r>
              <a:rPr lang="en-AU" b="1" dirty="0" err="1" smtClean="0">
                <a:solidFill>
                  <a:srgbClr val="FFC000"/>
                </a:solidFill>
              </a:rPr>
              <a:t>estpiel</a:t>
            </a:r>
            <a:r>
              <a:rPr lang="en-AU" b="1" dirty="0" smtClean="0">
                <a:solidFill>
                  <a:srgbClr val="FFC000"/>
                </a:solidFill>
              </a:rPr>
              <a:t> in </a:t>
            </a:r>
            <a:r>
              <a:rPr lang="en-AU" b="1" dirty="0" err="1" smtClean="0">
                <a:solidFill>
                  <a:srgbClr val="FFC000"/>
                </a:solidFill>
              </a:rPr>
              <a:t>München</a:t>
            </a:r>
            <a:r>
              <a:rPr lang="en-AU" b="1" dirty="0" smtClean="0">
                <a:solidFill>
                  <a:srgbClr val="FFC000"/>
                </a:solidFill>
              </a:rPr>
              <a:t>, Bayern.</a:t>
            </a:r>
            <a:endParaRPr lang="en-AU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0430" y="5143512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C000"/>
                </a:solidFill>
              </a:rPr>
              <a:t>Jedes </a:t>
            </a:r>
            <a:r>
              <a:rPr lang="de-DE" dirty="0" smtClean="0">
                <a:solidFill>
                  <a:srgbClr val="FFC000"/>
                </a:solidFill>
              </a:rPr>
              <a:t>Jahr kommen </a:t>
            </a:r>
            <a:r>
              <a:rPr lang="de-DE" dirty="0" smtClean="0">
                <a:solidFill>
                  <a:srgbClr val="FFC000"/>
                </a:solidFill>
              </a:rPr>
              <a:t>6 Millionen Besucher </a:t>
            </a:r>
            <a:r>
              <a:rPr lang="de-DE" dirty="0" smtClean="0">
                <a:solidFill>
                  <a:srgbClr val="FFC000"/>
                </a:solidFill>
              </a:rPr>
              <a:t>zu dem </a:t>
            </a:r>
            <a:r>
              <a:rPr lang="de-DE" dirty="0" smtClean="0">
                <a:solidFill>
                  <a:srgbClr val="FFC000"/>
                </a:solidFill>
              </a:rPr>
              <a:t>Oktoberfest.</a:t>
            </a:r>
            <a:endParaRPr lang="en-AU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4810" y="2928934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C000"/>
                </a:solidFill>
              </a:rPr>
              <a:t>Auf </a:t>
            </a:r>
            <a:r>
              <a:rPr lang="de-DE" dirty="0" smtClean="0">
                <a:solidFill>
                  <a:srgbClr val="FFC000"/>
                </a:solidFill>
              </a:rPr>
              <a:t>dem </a:t>
            </a:r>
            <a:r>
              <a:rPr lang="de-DE" dirty="0" smtClean="0">
                <a:solidFill>
                  <a:srgbClr val="FFC000"/>
                </a:solidFill>
              </a:rPr>
              <a:t>Oktoberfest </a:t>
            </a:r>
            <a:r>
              <a:rPr lang="de-DE" dirty="0" smtClean="0">
                <a:solidFill>
                  <a:srgbClr val="FFC000"/>
                </a:solidFill>
              </a:rPr>
              <a:t>gibt es</a:t>
            </a:r>
            <a:r>
              <a:rPr lang="de-DE" dirty="0" smtClean="0">
                <a:solidFill>
                  <a:srgbClr val="FFC000"/>
                </a:solidFill>
              </a:rPr>
              <a:t> </a:t>
            </a:r>
            <a:endParaRPr lang="de-DE" dirty="0" smtClean="0">
              <a:solidFill>
                <a:srgbClr val="FFC000"/>
              </a:solidFill>
            </a:endParaRPr>
          </a:p>
          <a:p>
            <a:r>
              <a:rPr lang="de-DE" dirty="0" smtClean="0">
                <a:solidFill>
                  <a:srgbClr val="FFC000"/>
                </a:solidFill>
              </a:rPr>
              <a:t>e</a:t>
            </a:r>
            <a:r>
              <a:rPr lang="de-DE" dirty="0" smtClean="0">
                <a:solidFill>
                  <a:srgbClr val="FFC000"/>
                </a:solidFill>
              </a:rPr>
              <a:t>in Haufen </a:t>
            </a:r>
            <a:r>
              <a:rPr lang="de-DE" dirty="0" smtClean="0">
                <a:solidFill>
                  <a:srgbClr val="FFC000"/>
                </a:solidFill>
              </a:rPr>
              <a:t>Essen und Bier! </a:t>
            </a:r>
            <a:endParaRPr lang="en-AU" dirty="0">
              <a:solidFill>
                <a:srgbClr val="FFC000"/>
              </a:solidFill>
            </a:endParaRPr>
          </a:p>
        </p:txBody>
      </p:sp>
      <p:pic>
        <p:nvPicPr>
          <p:cNvPr id="1028" name="Picture 4" descr="http://www.meganandjack.com/mt/archives/octoberf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2500306"/>
            <a:ext cx="1646010" cy="2493955"/>
          </a:xfrm>
          <a:prstGeom prst="rect">
            <a:avLst/>
          </a:prstGeom>
          <a:noFill/>
        </p:spPr>
      </p:pic>
      <p:pic>
        <p:nvPicPr>
          <p:cNvPr id="1030" name="Picture 6" descr="File:Muenchen-Oktoberfest-bjs2005-0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714884"/>
            <a:ext cx="2500330" cy="16658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eurofedlipid.org/meetings/munich/nymphenbu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6576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285852" y="2643182"/>
            <a:ext cx="64188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Schloss</a:t>
            </a:r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Nymphenburg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3929066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Schloss</a:t>
            </a:r>
            <a:r>
              <a:rPr lang="en-AU" dirty="0" smtClean="0"/>
              <a:t> </a:t>
            </a:r>
            <a:r>
              <a:rPr lang="en-AU" dirty="0" err="1" smtClean="0"/>
              <a:t>Nymphenburg</a:t>
            </a:r>
            <a:r>
              <a:rPr lang="en-AU" dirty="0" smtClean="0"/>
              <a:t> </a:t>
            </a:r>
            <a:r>
              <a:rPr lang="en-AU" dirty="0" err="1" smtClean="0"/>
              <a:t>ist</a:t>
            </a:r>
            <a:r>
              <a:rPr lang="en-AU" dirty="0" smtClean="0"/>
              <a:t> </a:t>
            </a:r>
            <a:r>
              <a:rPr lang="en-AU" dirty="0" err="1" smtClean="0"/>
              <a:t>ein</a:t>
            </a:r>
            <a:r>
              <a:rPr lang="en-AU" dirty="0" smtClean="0"/>
              <a:t> </a:t>
            </a:r>
            <a:r>
              <a:rPr lang="en-AU" dirty="0" err="1" smtClean="0"/>
              <a:t>S</a:t>
            </a:r>
            <a:r>
              <a:rPr lang="en-AU" dirty="0" err="1" smtClean="0"/>
              <a:t>chloss</a:t>
            </a:r>
            <a:r>
              <a:rPr lang="en-AU" dirty="0" smtClean="0"/>
              <a:t> </a:t>
            </a:r>
            <a:r>
              <a:rPr lang="en-AU" dirty="0" err="1" smtClean="0"/>
              <a:t>für</a:t>
            </a:r>
            <a:r>
              <a:rPr lang="en-AU" dirty="0" smtClean="0"/>
              <a:t> </a:t>
            </a:r>
            <a:r>
              <a:rPr lang="en-AU" dirty="0" err="1" smtClean="0"/>
              <a:t>König</a:t>
            </a:r>
            <a:r>
              <a:rPr lang="en-AU" dirty="0" smtClean="0"/>
              <a:t> Ludwig und </a:t>
            </a:r>
            <a:r>
              <a:rPr lang="en-AU" dirty="0" smtClean="0"/>
              <a:t>seine </a:t>
            </a:r>
            <a:r>
              <a:rPr lang="en-AU" dirty="0" err="1" smtClean="0"/>
              <a:t>F</a:t>
            </a:r>
            <a:r>
              <a:rPr lang="en-AU" dirty="0" err="1" smtClean="0"/>
              <a:t>amilie</a:t>
            </a:r>
            <a:r>
              <a:rPr lang="en-AU" dirty="0" smtClean="0"/>
              <a:t> </a:t>
            </a:r>
            <a:r>
              <a:rPr lang="en-AU" dirty="0" err="1" smtClean="0"/>
              <a:t>im</a:t>
            </a:r>
            <a:r>
              <a:rPr lang="en-AU" dirty="0" smtClean="0"/>
              <a:t> </a:t>
            </a:r>
            <a:r>
              <a:rPr lang="en-AU" dirty="0" err="1" smtClean="0"/>
              <a:t>S</a:t>
            </a:r>
            <a:r>
              <a:rPr lang="en-AU" dirty="0" err="1" smtClean="0"/>
              <a:t>ommer</a:t>
            </a:r>
            <a:r>
              <a:rPr lang="en-AU" dirty="0" smtClean="0"/>
              <a:t>.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4071934" y="5143512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Schloss</a:t>
            </a:r>
            <a:r>
              <a:rPr lang="en-AU" dirty="0" smtClean="0"/>
              <a:t> </a:t>
            </a:r>
            <a:r>
              <a:rPr lang="en-AU" dirty="0" err="1" smtClean="0"/>
              <a:t>Nymphenburg</a:t>
            </a:r>
            <a:r>
              <a:rPr lang="en-AU" dirty="0" smtClean="0"/>
              <a:t> </a:t>
            </a:r>
            <a:r>
              <a:rPr lang="en-AU" dirty="0" err="1" smtClean="0"/>
              <a:t>ist</a:t>
            </a:r>
            <a:r>
              <a:rPr lang="en-AU" dirty="0" smtClean="0"/>
              <a:t> </a:t>
            </a:r>
            <a:r>
              <a:rPr lang="en-AU" dirty="0" err="1" smtClean="0"/>
              <a:t>sehr</a:t>
            </a:r>
            <a:r>
              <a:rPr lang="en-AU" dirty="0" smtClean="0"/>
              <a:t> </a:t>
            </a:r>
            <a:r>
              <a:rPr lang="en-AU" dirty="0" err="1" smtClean="0"/>
              <a:t>groß</a:t>
            </a:r>
            <a:r>
              <a:rPr lang="en-AU" dirty="0" smtClean="0"/>
              <a:t>. Es hat </a:t>
            </a:r>
            <a:r>
              <a:rPr lang="en-AU" dirty="0" err="1" smtClean="0"/>
              <a:t>schöne</a:t>
            </a:r>
            <a:r>
              <a:rPr lang="en-AU" dirty="0" smtClean="0"/>
              <a:t> </a:t>
            </a:r>
            <a:r>
              <a:rPr lang="en-AU" dirty="0" err="1" smtClean="0"/>
              <a:t>Gärten</a:t>
            </a:r>
            <a:r>
              <a:rPr lang="en-AU" dirty="0" smtClean="0"/>
              <a:t> und </a:t>
            </a:r>
            <a:r>
              <a:rPr lang="en-AU" dirty="0" err="1" smtClean="0"/>
              <a:t>Gemälde</a:t>
            </a:r>
            <a:r>
              <a:rPr lang="en-AU" dirty="0" smtClean="0"/>
              <a:t>.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5000636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Das Haus hat mehr als 300.000 Besuchern pro Jahr.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5720" y="357166"/>
            <a:ext cx="535785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Hofbräuhaus</a:t>
            </a:r>
            <a:endParaRPr lang="en-US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9458" name="Picture 2" descr="http://cache.virtualtourist.com/3069099-hofbrauhaus-Muni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1092" y="1500174"/>
            <a:ext cx="3524275" cy="26432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214942" y="428625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Hofbräuhaus am Platzl</a:t>
            </a:r>
            <a:r>
              <a:rPr lang="de-DE" dirty="0" smtClean="0"/>
              <a:t> in München.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1785926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Es gibt </a:t>
            </a:r>
            <a:r>
              <a:rPr lang="de-DE" dirty="0" smtClean="0"/>
              <a:t>Hofbräuhäuser </a:t>
            </a:r>
            <a:r>
              <a:rPr lang="de-DE" dirty="0" smtClean="0"/>
              <a:t>in der ganzen Welt!</a:t>
            </a:r>
            <a:endParaRPr lang="en-AU" dirty="0"/>
          </a:p>
        </p:txBody>
      </p:sp>
      <p:pic>
        <p:nvPicPr>
          <p:cNvPr id="19459" name="Picture 3" descr="http://mt0.google.com/vt/lyrs=m@126&amp;hl=en&amp;src=api&amp;x=118316&amp;s=&amp;y=80425&amp;z=17&amp;s=Gal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60" name="Picture 4" descr="http://mt0.google.com/vt/lyrs=m@126&amp;hl=en&amp;src=api&amp;x=118316&amp;s=&amp;y=80426&amp;z=17&amp;s=Gali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61" name="Picture 5" descr="http://mt0.google.com/vt/lyrs=m@126&amp;hl=en&amp;src=api&amp;x=118316&amp;s=&amp;y=80427&amp;z=17&amp;s=Galile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62" name="Picture 6" descr="http://mt1.google.com/vt/lyrs=m@126&amp;hl=en&amp;src=api&amp;x=118317&amp;s=&amp;y=80425&amp;z=17&amp;s=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63" name="Picture 7" descr="http://mt1.google.com/vt/lyrs=m@126&amp;hl=en&amp;src=api&amp;x=118317&amp;s=&amp;y=80426&amp;z=17&amp;s=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64" name="Picture 8" descr="http://mt1.google.com/vt/lyrs=m@126&amp;hl=en&amp;src=api&amp;x=118317&amp;s=&amp;y=80427&amp;z=17&amp;s=G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65" name="Picture 9" descr="http://mt0.google.com/vt/lyrs=m@126&amp;hl=en&amp;src=api&amp;x=118318&amp;s=&amp;y=80425&amp;z=17&amp;s=Gal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66" name="Picture 10" descr="http://mt0.google.com/vt/lyrs=m@126&amp;hl=en&amp;src=api&amp;x=118318&amp;s=&amp;y=80426&amp;z=17&amp;s=Gali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67" name="Picture 11" descr="http://mt0.google.com/vt/lyrs=m@126&amp;hl=en&amp;src=api&amp;x=118318&amp;s=&amp;y=80427&amp;z=17&amp;s=Gali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68" name="Picture 12" descr="http://maps.gstatic.com/intl/en_ALL/mapfiles/shadow50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69" name="Picture 13" descr="http://maps.gstatic.com/intl/en_ALL/mapfiles/dithshadow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70" name="Picture 14" descr="http://maps.gstatic.com/intl/en_ALL/mapfiles/marker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71" name="Picture 15" descr="http://maps.gstatic.com/intl/en_ALL/mapfiles/markerie.gi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72" name="Picture 16" descr="http://maps.gstatic.com/intl/en_ALL/mapfiles/iws3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73" name="Picture 17" descr="http://maps.gstatic.com/intl/en_ALL/mapfiles/iws3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74" name="Picture 18" descr="http://maps.gstatic.com/intl/en_ALL/mapfiles/iws3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75" name="Picture 19" descr="http://maps.gstatic.com/intl/en_ALL/mapfiles/iws3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76" name="Picture 20" descr="http://maps.gstatic.com/intl/en_ALL/mapfiles/iws3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77" name="Picture 21" descr="http://maps.gstatic.com/intl/en_ALL/mapfiles/iws3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78" name="Picture 22" descr="http://maps.gstatic.com/intl/en_ALL/mapfiles/iws3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79" name="Picture 23" descr="http://maps.gstatic.com/intl/en_ALL/mapfiles/iws3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80" name="Picture 24" descr="http://maps.gstatic.com/intl/en_ALL/mapfiles/markerTransparent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9481" name="Picture 25" descr="Hofbrauhaus Gallery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14282" y="2285992"/>
            <a:ext cx="4786346" cy="1745448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214282" y="4071942"/>
            <a:ext cx="4714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Es </a:t>
            </a:r>
            <a:r>
              <a:rPr lang="en-AU" dirty="0" err="1" smtClean="0"/>
              <a:t>gibt</a:t>
            </a:r>
            <a:r>
              <a:rPr lang="en-AU" dirty="0" smtClean="0"/>
              <a:t> </a:t>
            </a:r>
            <a:r>
              <a:rPr lang="en-AU" dirty="0" err="1" smtClean="0"/>
              <a:t>ein</a:t>
            </a:r>
            <a:r>
              <a:rPr lang="en-AU" dirty="0" smtClean="0"/>
              <a:t> </a:t>
            </a:r>
            <a:r>
              <a:rPr lang="en-AU" dirty="0" err="1" smtClean="0"/>
              <a:t>Hofbräuhaus</a:t>
            </a:r>
            <a:r>
              <a:rPr lang="en-AU" dirty="0" smtClean="0"/>
              <a:t> in </a:t>
            </a:r>
            <a:r>
              <a:rPr lang="en-AU" dirty="0" smtClean="0"/>
              <a:t>Melbourne, </a:t>
            </a:r>
            <a:r>
              <a:rPr lang="en-AU" dirty="0" err="1" smtClean="0"/>
              <a:t>Australien</a:t>
            </a:r>
            <a:r>
              <a:rPr lang="en-AU" dirty="0" smtClean="0"/>
              <a:t>!</a:t>
            </a:r>
            <a:endParaRPr lang="en-AU" dirty="0"/>
          </a:p>
        </p:txBody>
      </p:sp>
      <p:sp>
        <p:nvSpPr>
          <p:cNvPr id="32" name="TextBox 31"/>
          <p:cNvSpPr txBox="1"/>
          <p:nvPr/>
        </p:nvSpPr>
        <p:spPr>
          <a:xfrm>
            <a:off x="2571736" y="4929198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Es </a:t>
            </a:r>
            <a:r>
              <a:rPr lang="en-AU" dirty="0" err="1" smtClean="0"/>
              <a:t>ist</a:t>
            </a:r>
            <a:r>
              <a:rPr lang="en-AU" dirty="0" smtClean="0"/>
              <a:t> </a:t>
            </a:r>
            <a:r>
              <a:rPr lang="en-AU" dirty="0" err="1" smtClean="0"/>
              <a:t>ein</a:t>
            </a:r>
            <a:r>
              <a:rPr lang="en-AU" dirty="0" smtClean="0"/>
              <a:t> </a:t>
            </a:r>
            <a:r>
              <a:rPr lang="en-AU" dirty="0" err="1" smtClean="0"/>
              <a:t>k</a:t>
            </a:r>
            <a:r>
              <a:rPr lang="en-AU" dirty="0" err="1" smtClean="0"/>
              <a:t>lasse</a:t>
            </a:r>
            <a:r>
              <a:rPr lang="en-AU" dirty="0" smtClean="0"/>
              <a:t> </a:t>
            </a:r>
            <a:r>
              <a:rPr lang="en-AU" dirty="0" smtClean="0"/>
              <a:t>Ort </a:t>
            </a:r>
            <a:r>
              <a:rPr lang="en-AU" dirty="0" err="1" smtClean="0"/>
              <a:t>zum</a:t>
            </a:r>
            <a:r>
              <a:rPr lang="en-AU" dirty="0" smtClean="0"/>
              <a:t> </a:t>
            </a:r>
            <a:r>
              <a:rPr lang="en-AU" dirty="0" err="1" smtClean="0"/>
              <a:t>A</a:t>
            </a:r>
            <a:r>
              <a:rPr lang="en-AU" dirty="0" err="1" smtClean="0"/>
              <a:t>bendessen</a:t>
            </a:r>
            <a:r>
              <a:rPr lang="en-AU" dirty="0" smtClean="0"/>
              <a:t> </a:t>
            </a:r>
            <a:r>
              <a:rPr lang="en-AU" dirty="0" smtClean="0"/>
              <a:t>und </a:t>
            </a:r>
            <a:r>
              <a:rPr lang="en-AU" dirty="0" err="1" smtClean="0"/>
              <a:t>zum</a:t>
            </a:r>
            <a:r>
              <a:rPr lang="en-AU" dirty="0" smtClean="0"/>
              <a:t> Party </a:t>
            </a:r>
            <a:r>
              <a:rPr lang="en-AU" dirty="0" err="1" smtClean="0"/>
              <a:t>machen</a:t>
            </a:r>
            <a:r>
              <a:rPr lang="en-AU" dirty="0" smtClean="0"/>
              <a:t> </a:t>
            </a:r>
            <a:r>
              <a:rPr lang="en-AU" dirty="0" smtClean="0"/>
              <a:t>!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7C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5984" y="2714620"/>
            <a:ext cx="466449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Das </a:t>
            </a:r>
            <a:r>
              <a:rPr lang="en-US" sz="72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ist</a:t>
            </a:r>
            <a:r>
              <a:rPr lang="en-US" sz="7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72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Alle</a:t>
            </a:r>
            <a:r>
              <a:rPr lang="en-US" sz="7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!</a:t>
            </a:r>
            <a:endParaRPr lang="en-US" sz="7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61675" y="3571876"/>
            <a:ext cx="2220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Danke</a:t>
            </a:r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!</a:t>
            </a:r>
            <a:endParaRPr lang="en-US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269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München Olympiapark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han0012</dc:creator>
  <cp:lastModifiedBy>han0012</cp:lastModifiedBy>
  <cp:revision>31</cp:revision>
  <dcterms:created xsi:type="dcterms:W3CDTF">2010-05-05T23:39:25Z</dcterms:created>
  <dcterms:modified xsi:type="dcterms:W3CDTF">2010-05-20T00:41:47Z</dcterms:modified>
</cp:coreProperties>
</file>